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32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5111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886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0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251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3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416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23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231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914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294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EFA28-2EA2-410C-83E3-C0F2DB3B0AA4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17432-0BDF-4011-9816-7DBA7C76257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47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047762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6952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30099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1239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9898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5716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19269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9282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6170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4070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1221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3610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1247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1584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134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4870447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Apresentação na tela (4:3)</PresentationFormat>
  <Paragraphs>0</Paragraphs>
  <Slides>16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7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rafaelfranca@hotmail.com</dc:creator>
  <cp:lastModifiedBy>rafaelfranca@hotmail.com</cp:lastModifiedBy>
  <cp:revision>3</cp:revision>
  <dcterms:created xsi:type="dcterms:W3CDTF">2022-04-25T22:34:35Z</dcterms:created>
  <dcterms:modified xsi:type="dcterms:W3CDTF">2022-04-25T22:55:19Z</dcterms:modified>
</cp:coreProperties>
</file>

<file path=docProps/thumbnail.jpeg>
</file>